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\Downloads\фон буклет.jp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196" y="1"/>
            <a:ext cx="92361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380"/>
            <a:ext cx="8712968" cy="4127000"/>
          </a:xfrm>
        </p:spPr>
      </p:pic>
      <p:pic>
        <p:nvPicPr>
          <p:cNvPr id="9" name="Содержимое 3" descr="саклаубаш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203848" cy="1656184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7" name="Прямоугольник 6"/>
          <p:cNvSpPr/>
          <p:nvPr/>
        </p:nvSpPr>
        <p:spPr>
          <a:xfrm>
            <a:off x="-64068" y="3286124"/>
            <a:ext cx="9208068" cy="3652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МБОУ «</a:t>
            </a:r>
            <a:r>
              <a:rPr lang="ru-RU" dirty="0" err="1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Саклов-Башская</a:t>
            </a:r>
            <a:r>
              <a:rPr lang="ru-RU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СОШ» тел.: (885559) 4-34-24; </a:t>
            </a:r>
            <a:r>
              <a:rPr lang="en-US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school.saklay@mail.ru</a:t>
            </a:r>
            <a:endParaRPr lang="ru-RU" smtClean="0">
              <a:solidFill>
                <a:srgbClr val="222222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25 </a:t>
            </a: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мая  в Татарстане стартовала </a:t>
            </a:r>
            <a:r>
              <a:rPr lang="ru-RU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Республиканская акция «Помоги своей школе!» .</a:t>
            </a:r>
            <a:endParaRPr lang="ru-RU" sz="1600" i="1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Целью ее проведения является оказание спонсорской помощи школе в проведении капитального ремонта и обеспечении оборудованием </a:t>
            </a: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предметных кабинетов.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У каждой </a:t>
            </a:r>
            <a:r>
              <a:rPr lang="ru-RU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школы </a:t>
            </a: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есть успешные и состоятельные выпускники. Наверняка были и любимые учителя. Найдите время навестить родные пенаты. Поинтересуйтесь ее проблемами, помните — кто помнит прошлое, у того есть будущее!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Республиканская акция «Помоги своей школе-2016!» проводится Министерством образования и науки Республики Татарстан совместно с Министерством строительства, архитектуры и ЖКХ Республики Татарстан и Республиканским агентством по печати и массовым коммуникациям «</a:t>
            </a:r>
            <a:r>
              <a:rPr lang="ru-RU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Татмедиа</a:t>
            </a: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» и продлится до 31 августа 2016 года.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7359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User</cp:lastModifiedBy>
  <cp:revision>6</cp:revision>
  <dcterms:created xsi:type="dcterms:W3CDTF">2016-07-07T17:58:58Z</dcterms:created>
  <dcterms:modified xsi:type="dcterms:W3CDTF">2016-07-28T14:41:45Z</dcterms:modified>
</cp:coreProperties>
</file>